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AV" ContentType="audio/wav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2"/>
  </p:sldMasterIdLst>
  <p:notesMasterIdLst>
    <p:notesMasterId r:id="rId11"/>
  </p:notesMasterIdLst>
  <p:handoutMasterIdLst>
    <p:handoutMasterId r:id="rId12"/>
  </p:handoutMasterIdLst>
  <p:sldIdLst>
    <p:sldId id="256" r:id="rId3"/>
    <p:sldId id="283" r:id="rId4"/>
    <p:sldId id="258" r:id="rId5"/>
    <p:sldId id="260" r:id="rId6"/>
    <p:sldId id="262" r:id="rId7"/>
    <p:sldId id="263" r:id="rId8"/>
    <p:sldId id="264" r:id="rId9"/>
    <p:sldId id="281" r:id="rId10"/>
  </p:sldIdLst>
  <p:sldSz cx="9144000" cy="6858000" type="screen4x3"/>
  <p:notesSz cx="6858000" cy="9144000"/>
  <p:embeddedFontLst>
    <p:embeddedFont>
      <p:font typeface="Perpetua" pitchFamily="18" charset="0"/>
      <p:regular r:id="rId13"/>
      <p:bold r:id="rId14"/>
      <p:italic r:id="rId15"/>
      <p:boldItalic r:id="rId16"/>
    </p:embeddedFont>
    <p:embeddedFont>
      <p:font typeface="Calibri" pitchFamily="34" charset="0"/>
      <p:regular r:id="rId17"/>
      <p:bold r:id="rId18"/>
      <p:italic r:id="rId19"/>
      <p:boldItalic r:id="rId20"/>
    </p:embeddedFont>
    <p:embeddedFont>
      <p:font typeface="Bernard MT Condensed" pitchFamily="18" charset="0"/>
      <p:regular r:id="rId21"/>
    </p:embeddedFont>
    <p:embeddedFont>
      <p:font typeface="Segoe UI" pitchFamily="34" charset="0"/>
      <p:regular r:id="rId22"/>
      <p:bold r:id="rId23"/>
      <p:italic r:id="rId24"/>
      <p:boldItalic r:id="rId25"/>
    </p:embeddedFont>
    <p:embeddedFont>
      <p:font typeface="Century Gothic" pitchFamily="34" charset="0"/>
      <p:regular r:id="rId26"/>
      <p:bold r:id="rId27"/>
      <p:italic r:id="rId28"/>
      <p:boldItalic r:id="rId2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8000"/>
    <a:srgbClr val="400080"/>
    <a:srgbClr val="F47BE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50" autoAdjust="0"/>
  </p:normalViewPr>
  <p:slideViewPr>
    <p:cSldViewPr>
      <p:cViewPr>
        <p:scale>
          <a:sx n="112" d="100"/>
          <a:sy n="112" d="100"/>
        </p:scale>
        <p:origin x="42" y="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762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101" d="100"/>
          <a:sy n="101" d="100"/>
        </p:scale>
        <p:origin x="-3576" y="-9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26" Type="http://schemas.openxmlformats.org/officeDocument/2006/relationships/font" Target="fonts/font14.fntdata"/><Relationship Id="rId3" Type="http://schemas.openxmlformats.org/officeDocument/2006/relationships/slide" Target="slides/slide1.xml"/><Relationship Id="rId21" Type="http://schemas.openxmlformats.org/officeDocument/2006/relationships/font" Target="fonts/font9.fntdata"/><Relationship Id="rId7" Type="http://schemas.openxmlformats.org/officeDocument/2006/relationships/slide" Target="slides/slide5.xml"/><Relationship Id="rId12" Type="http://schemas.openxmlformats.org/officeDocument/2006/relationships/handoutMaster" Target="handoutMasters/handoutMaster1.xml"/><Relationship Id="rId17" Type="http://schemas.openxmlformats.org/officeDocument/2006/relationships/font" Target="fonts/font5.fntdata"/><Relationship Id="rId25" Type="http://schemas.openxmlformats.org/officeDocument/2006/relationships/font" Target="fonts/font13.fntdata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1.xml"/><Relationship Id="rId16" Type="http://schemas.openxmlformats.org/officeDocument/2006/relationships/font" Target="fonts/font4.fntdata"/><Relationship Id="rId20" Type="http://schemas.openxmlformats.org/officeDocument/2006/relationships/font" Target="fonts/font8.fntdata"/><Relationship Id="rId29" Type="http://schemas.openxmlformats.org/officeDocument/2006/relationships/font" Target="fonts/font17.fntdata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24" Type="http://schemas.openxmlformats.org/officeDocument/2006/relationships/font" Target="fonts/font12.fntdata"/><Relationship Id="rId32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font" Target="fonts/font3.fntdata"/><Relationship Id="rId23" Type="http://schemas.openxmlformats.org/officeDocument/2006/relationships/font" Target="fonts/font11.fntdata"/><Relationship Id="rId28" Type="http://schemas.openxmlformats.org/officeDocument/2006/relationships/font" Target="fonts/font16.fntdata"/><Relationship Id="rId10" Type="http://schemas.openxmlformats.org/officeDocument/2006/relationships/slide" Target="slides/slide8.xml"/><Relationship Id="rId19" Type="http://schemas.openxmlformats.org/officeDocument/2006/relationships/font" Target="fonts/font7.fntdata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font" Target="fonts/font2.fntdata"/><Relationship Id="rId22" Type="http://schemas.openxmlformats.org/officeDocument/2006/relationships/font" Target="fonts/font10.fntdata"/><Relationship Id="rId27" Type="http://schemas.openxmlformats.org/officeDocument/2006/relationships/font" Target="fonts/font15.fntdata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288B8DF-24AD-4F40-BBFC-89725AEAF415}" type="datetimeFigureOut">
              <a:rPr lang="en-US" smtClean="0"/>
              <a:pPr/>
              <a:t>1/24/2012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2352DE-026B-4B56-8316-D39959E3BD6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0261223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CD9D4B4-0EC2-42AE-ABEC-26842DCC58CF}" type="datetimeFigureOut">
              <a:rPr lang="en-US" smtClean="0"/>
              <a:pPr/>
              <a:t>1/24/2012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91105E4-9E70-4B8C-B294-1B0219D9996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168497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na_strand_border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2" name="Picture 11" descr="dna_large_no_shadow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 rot="8746652">
            <a:off x="5798690" y="-1324736"/>
            <a:ext cx="3002965" cy="3931869"/>
          </a:xfrm>
          <a:prstGeom prst="rect">
            <a:avLst/>
          </a:prstGeom>
        </p:spPr>
      </p:pic>
      <p:pic>
        <p:nvPicPr>
          <p:cNvPr id="10" name="Picture 9" descr="dna_large.png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609600" y="-195943"/>
            <a:ext cx="6705600" cy="766354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62400" y="2862601"/>
            <a:ext cx="7772400" cy="860425"/>
          </a:xfrm>
        </p:spPr>
        <p:txBody>
          <a:bodyPr anchor="b" anchorCtr="0"/>
          <a:lstStyle>
            <a:lvl1pPr algn="l">
              <a:buFontTx/>
              <a:buNone/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81000" y="3581400"/>
            <a:ext cx="7753800" cy="1752600"/>
          </a:xfrm>
          <a:effectLst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>
            <a:lvl1pPr marL="0" indent="0" algn="l">
              <a:buNone/>
              <a:defRPr sz="2400">
                <a:solidFill>
                  <a:schemeClr val="accent6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xmlns:p14="http://schemas.microsoft.com/office/powerpoint/2010/main"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582BD6-FC20-4557-852B-8433F8572D3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Thomas Mason 7DD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xmlns:p14="http://schemas.microsoft.com/office/powerpoint/2010/main"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493836"/>
            <a:ext cx="5111750" cy="46783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1000" y="1798637"/>
            <a:ext cx="2855913" cy="4373563"/>
          </a:xfrm>
        </p:spPr>
        <p:txBody>
          <a:bodyPr/>
          <a:lstStyle>
            <a:lvl1pPr marL="0" indent="0">
              <a:lnSpc>
                <a:spcPts val="1600"/>
              </a:lnSpc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81582BD6-FC20-4557-852B-8433F8572D3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 smtClean="0"/>
              <a:t>Thomas Mason 7DD</a:t>
            </a:r>
            <a:endParaRPr lang="en-US" dirty="0"/>
          </a:p>
        </p:txBody>
      </p:sp>
      <p:sp>
        <p:nvSpPr>
          <p:cNvPr id="14" name="Title 13"/>
          <p:cNvSpPr>
            <a:spLocks noGrp="1"/>
          </p:cNvSpPr>
          <p:nvPr>
            <p:ph type="title"/>
          </p:nvPr>
        </p:nvSpPr>
        <p:spPr>
          <a:xfrm>
            <a:off x="304800" y="-76200"/>
            <a:ext cx="8229600" cy="639763"/>
          </a:xfrm>
        </p:spPr>
        <p:txBody>
          <a:bodyPr/>
          <a:lstStyle>
            <a:lvl1pPr>
              <a:defRPr>
                <a:solidFill>
                  <a:schemeClr val="accent6">
                    <a:lumMod val="50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5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511800" y="441000"/>
            <a:ext cx="8251200" cy="457200"/>
          </a:xfrm>
        </p:spPr>
        <p:txBody>
          <a:bodyPr>
            <a:normAutofit/>
          </a:bodyPr>
          <a:lstStyle>
            <a:lvl1pPr>
              <a:buFontTx/>
              <a:buNone/>
              <a:defRPr sz="2400"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xmlns:p14="http://schemas.microsoft.com/office/powerpoint/2010/main"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estions conta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5111750" cy="4678363"/>
          </a:xfrm>
        </p:spPr>
        <p:txBody>
          <a:bodyPr/>
          <a:lstStyle>
            <a:lvl1pPr>
              <a:buClr>
                <a:schemeClr val="tx1">
                  <a:lumMod val="95000"/>
                  <a:lumOff val="5000"/>
                </a:schemeClr>
              </a:buClr>
              <a:defRPr sz="32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>
              <a:buClr>
                <a:schemeClr val="tx1">
                  <a:lumMod val="95000"/>
                  <a:lumOff val="5000"/>
                </a:schemeClr>
              </a:buClr>
              <a:defRPr sz="2800">
                <a:solidFill>
                  <a:schemeClr val="tx1">
                    <a:lumMod val="95000"/>
                    <a:lumOff val="5000"/>
                  </a:schemeClr>
                </a:solidFill>
              </a:defRPr>
            </a:lvl2pPr>
            <a:lvl3pPr>
              <a:buClr>
                <a:schemeClr val="tx1">
                  <a:lumMod val="95000"/>
                  <a:lumOff val="5000"/>
                </a:schemeClr>
              </a:buClr>
              <a:defRPr sz="2400">
                <a:solidFill>
                  <a:schemeClr val="tx1">
                    <a:lumMod val="95000"/>
                    <a:lumOff val="5000"/>
                  </a:schemeClr>
                </a:solidFill>
              </a:defRPr>
            </a:lvl3pPr>
            <a:lvl4pPr>
              <a:buClr>
                <a:schemeClr val="tx1">
                  <a:lumMod val="95000"/>
                  <a:lumOff val="5000"/>
                </a:schemeClr>
              </a:buClr>
              <a:defRPr sz="2000">
                <a:solidFill>
                  <a:schemeClr val="tx1">
                    <a:lumMod val="95000"/>
                    <a:lumOff val="5000"/>
                  </a:schemeClr>
                </a:solidFill>
              </a:defRPr>
            </a:lvl4pPr>
            <a:lvl5pPr>
              <a:buClr>
                <a:schemeClr val="tx1">
                  <a:lumMod val="95000"/>
                  <a:lumOff val="5000"/>
                </a:schemeClr>
              </a:buClr>
              <a:defRPr sz="2000">
                <a:solidFill>
                  <a:schemeClr val="tx1">
                    <a:lumMod val="95000"/>
                    <a:lumOff val="5000"/>
                  </a:schemeClr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562600" y="1524000"/>
            <a:ext cx="2855913" cy="4373563"/>
          </a:xfrm>
        </p:spPr>
        <p:txBody>
          <a:bodyPr/>
          <a:lstStyle>
            <a:lvl1pPr marL="0" indent="0">
              <a:lnSpc>
                <a:spcPts val="1600"/>
              </a:lnSpc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81582BD6-FC20-4557-852B-8433F8572D3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 smtClean="0"/>
              <a:t>Thomas Mason 7DD</a:t>
            </a:r>
            <a:endParaRPr lang="en-US" dirty="0"/>
          </a:p>
        </p:txBody>
      </p:sp>
      <p:sp>
        <p:nvSpPr>
          <p:cNvPr id="14" name="Title 13"/>
          <p:cNvSpPr>
            <a:spLocks noGrp="1"/>
          </p:cNvSpPr>
          <p:nvPr>
            <p:ph type="title"/>
          </p:nvPr>
        </p:nvSpPr>
        <p:spPr>
          <a:xfrm>
            <a:off x="381000" y="457200"/>
            <a:ext cx="6858000" cy="639763"/>
          </a:xfrm>
        </p:spPr>
        <p:txBody>
          <a:bodyPr/>
          <a:lstStyle>
            <a:lvl1pPr>
              <a:buClr>
                <a:schemeClr val="tx1">
                  <a:lumMod val="95000"/>
                  <a:lumOff val="5000"/>
                </a:schemeClr>
              </a:buClr>
              <a:defRPr sz="2800">
                <a:solidFill>
                  <a:schemeClr val="accent6">
                    <a:lumMod val="50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5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591600" y="974400"/>
            <a:ext cx="6876000" cy="457200"/>
          </a:xfrm>
        </p:spPr>
        <p:txBody>
          <a:bodyPr>
            <a:normAutofit/>
          </a:bodyPr>
          <a:lstStyle>
            <a:lvl1pPr>
              <a:buFontTx/>
              <a:buNone/>
              <a:defRPr sz="2000"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xmlns:p14="http://schemas.microsoft.com/office/powerpoint/2010/main"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0" y="4724400"/>
            <a:ext cx="3962400" cy="338139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143000" y="304800"/>
            <a:ext cx="6934200" cy="42672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0" y="5029201"/>
            <a:ext cx="3962400" cy="804863"/>
          </a:xfrm>
        </p:spPr>
        <p:txBody>
          <a:bodyPr>
            <a:normAutofit/>
          </a:bodyPr>
          <a:lstStyle>
            <a:lvl1pPr marL="0" indent="0">
              <a:lnSpc>
                <a:spcPts val="1400"/>
              </a:lnSpc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582BD6-FC20-4557-852B-8433F8572D3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Thomas Mason 7DD</a:t>
            </a:r>
            <a:endParaRPr lang="en-US" dirty="0"/>
          </a:p>
        </p:txBody>
      </p:sp>
      <p:pic>
        <p:nvPicPr>
          <p:cNvPr id="7" name="Picture 6" descr="dna_strand_b_w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657600" y="762000"/>
            <a:ext cx="600075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/>
          <a:lstStyle/>
          <a:p>
            <a:fld id="{BAAB361C-A541-EB4F-A4AE-F4816AD6A768}" type="datetime1">
              <a:rPr lang="en-AU" smtClean="0"/>
              <a:t>24/01/2012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Thomas Mason 7DD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/>
          <a:lstStyle/>
          <a:p>
            <a:fld id="{81582BD6-FC20-4557-852B-8433F8572D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xmlns:p14="http://schemas.microsoft.com/office/powerpoint/2010/main"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848600" y="503239"/>
            <a:ext cx="12192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503237"/>
            <a:ext cx="7162800" cy="627856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xmlns:p14="http://schemas.microsoft.com/office/powerpoint/2010/main"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722435"/>
            <a:ext cx="8305800" cy="4525965"/>
          </a:xfrm>
        </p:spPr>
        <p:txBody>
          <a:bodyPr/>
          <a:lstStyle>
            <a:lvl1pPr marL="173038" indent="-173038">
              <a:lnSpc>
                <a:spcPts val="2600"/>
              </a:lnSpc>
              <a:buClr>
                <a:schemeClr val="accent6">
                  <a:lumMod val="50000"/>
                </a:schemeClr>
              </a:buClr>
              <a:buFont typeface="Arial" pitchFamily="34" charset="0"/>
              <a:buChar char="•"/>
              <a:defRPr sz="2400" b="0">
                <a:solidFill>
                  <a:schemeClr val="accent6">
                    <a:lumMod val="75000"/>
                  </a:schemeClr>
                </a:solidFill>
              </a:defRPr>
            </a:lvl1pPr>
            <a:lvl2pPr marL="684213" indent="-227013">
              <a:lnSpc>
                <a:spcPts val="2600"/>
              </a:lnSpc>
              <a:buClr>
                <a:schemeClr val="accent6">
                  <a:lumMod val="50000"/>
                </a:schemeClr>
              </a:buClr>
              <a:defRPr sz="2000">
                <a:solidFill>
                  <a:schemeClr val="accent6">
                    <a:lumMod val="75000"/>
                  </a:schemeClr>
                </a:solidFill>
              </a:defRPr>
            </a:lvl2pPr>
            <a:lvl3pPr marL="1087438" indent="-173038">
              <a:lnSpc>
                <a:spcPts val="2600"/>
              </a:lnSpc>
              <a:buClr>
                <a:schemeClr val="accent6">
                  <a:lumMod val="50000"/>
                </a:schemeClr>
              </a:buClr>
              <a:defRPr sz="1800">
                <a:solidFill>
                  <a:schemeClr val="accent6">
                    <a:lumMod val="75000"/>
                  </a:schemeClr>
                </a:solidFill>
              </a:defRPr>
            </a:lvl3pPr>
            <a:lvl4pPr marL="1541463" indent="-169863">
              <a:lnSpc>
                <a:spcPts val="2600"/>
              </a:lnSpc>
              <a:buClr>
                <a:schemeClr val="accent6">
                  <a:lumMod val="50000"/>
                </a:schemeClr>
              </a:buClr>
              <a:defRPr sz="1600">
                <a:solidFill>
                  <a:schemeClr val="accent6">
                    <a:lumMod val="75000"/>
                  </a:schemeClr>
                </a:solidFill>
              </a:defRPr>
            </a:lvl4pPr>
            <a:lvl5pPr marL="2001838" indent="-173038">
              <a:lnSpc>
                <a:spcPts val="2600"/>
              </a:lnSpc>
              <a:buClr>
                <a:schemeClr val="accent6">
                  <a:lumMod val="50000"/>
                </a:schemeClr>
              </a:buClr>
              <a:defRPr sz="1400">
                <a:solidFill>
                  <a:schemeClr val="accent6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533400" y="533400"/>
            <a:ext cx="8251200" cy="457200"/>
          </a:xfrm>
        </p:spPr>
        <p:txBody>
          <a:bodyPr>
            <a:normAutofit/>
          </a:bodyPr>
          <a:lstStyle>
            <a:lvl1pPr>
              <a:buClr>
                <a:schemeClr val="accent6">
                  <a:lumMod val="50000"/>
                </a:schemeClr>
              </a:buClr>
              <a:buFont typeface="Arial" pitchFamily="34" charset="0"/>
              <a:buChar char="•"/>
              <a:defRPr sz="2400"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248400" y="6653837"/>
            <a:ext cx="2895600" cy="365125"/>
          </a:xfrm>
          <a:prstGeom prst="rect">
            <a:avLst/>
          </a:prstGeom>
        </p:spPr>
        <p:txBody>
          <a:bodyPr/>
          <a:lstStyle>
            <a:lvl1pPr algn="r">
              <a:defRPr sz="900">
                <a:solidFill>
                  <a:schemeClr val="tx2"/>
                </a:solidFill>
                <a:latin typeface="Segoe UI" pitchFamily="34" charset="0"/>
                <a:cs typeface="Segoe UI" pitchFamily="34" charset="0"/>
              </a:defRPr>
            </a:lvl1pPr>
          </a:lstStyle>
          <a:p>
            <a:r>
              <a:rPr lang="en-US" smtClean="0"/>
              <a:t>Thomas Mason 7DD</a:t>
            </a:r>
            <a:endParaRPr lang="en-US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" y="6638075"/>
            <a:ext cx="2133600" cy="365125"/>
          </a:xfrm>
          <a:prstGeom prst="rect">
            <a:avLst/>
          </a:prstGeom>
        </p:spPr>
        <p:txBody>
          <a:bodyPr/>
          <a:lstStyle>
            <a:lvl1pPr algn="l">
              <a:defRPr sz="1200" b="1">
                <a:solidFill>
                  <a:schemeClr val="tx2"/>
                </a:solidFill>
                <a:latin typeface="Segoe UI" pitchFamily="34" charset="0"/>
                <a:cs typeface="Segoe UI" pitchFamily="34" charset="0"/>
              </a:defRPr>
            </a:lvl1pPr>
          </a:lstStyle>
          <a:p>
            <a:fld id="{81582BD6-FC20-4557-852B-8433F8572D3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6" name="Title 15"/>
          <p:cNvSpPr>
            <a:spLocks noGrp="1"/>
          </p:cNvSpPr>
          <p:nvPr>
            <p:ph type="title"/>
          </p:nvPr>
        </p:nvSpPr>
        <p:spPr>
          <a:xfrm>
            <a:off x="304800" y="16200"/>
            <a:ext cx="8229600" cy="639763"/>
          </a:xfrm>
        </p:spPr>
        <p:txBody>
          <a:bodyPr/>
          <a:lstStyle>
            <a:lvl1pPr>
              <a:buClr>
                <a:schemeClr val="accent6">
                  <a:lumMod val="50000"/>
                </a:schemeClr>
              </a:buClr>
              <a:defRPr>
                <a:solidFill>
                  <a:schemeClr val="accent6">
                    <a:lumMod val="50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xmlns:p14="http://schemas.microsoft.com/office/powerpoint/2010/main"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/Summa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Thomas Mason 7DD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1582BD6-FC20-4557-852B-8433F8572D3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5"/>
          </p:nvPr>
        </p:nvSpPr>
        <p:spPr>
          <a:xfrm>
            <a:off x="2133600" y="2749200"/>
            <a:ext cx="6629400" cy="838200"/>
          </a:xfrm>
        </p:spPr>
        <p:txBody>
          <a:bodyPr>
            <a:normAutofit/>
          </a:bodyPr>
          <a:lstStyle>
            <a:lvl1pPr marL="57150" indent="0">
              <a:buFontTx/>
              <a:buNone/>
              <a:defRPr sz="1800" baseline="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304800" y="16200"/>
            <a:ext cx="8229600" cy="6397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511800" y="533400"/>
            <a:ext cx="8251200" cy="457200"/>
          </a:xfrm>
        </p:spPr>
        <p:txBody>
          <a:bodyPr>
            <a:normAutofit/>
          </a:bodyPr>
          <a:lstStyle>
            <a:lvl1pPr>
              <a:buFontTx/>
              <a:buNone/>
              <a:defRPr sz="2400"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Text Placeholder 8"/>
          <p:cNvSpPr>
            <a:spLocks noGrp="1"/>
          </p:cNvSpPr>
          <p:nvPr>
            <p:ph type="body" sz="quarter" idx="16"/>
          </p:nvPr>
        </p:nvSpPr>
        <p:spPr>
          <a:xfrm>
            <a:off x="2133600" y="1330800"/>
            <a:ext cx="6629400" cy="838200"/>
          </a:xfrm>
        </p:spPr>
        <p:txBody>
          <a:bodyPr>
            <a:normAutofit/>
          </a:bodyPr>
          <a:lstStyle>
            <a:lvl1pPr marL="57150" indent="0">
              <a:buFontTx/>
              <a:buNone/>
              <a:defRPr sz="1800" baseline="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8"/>
          <p:cNvSpPr>
            <a:spLocks noGrp="1"/>
          </p:cNvSpPr>
          <p:nvPr>
            <p:ph type="body" sz="quarter" idx="17"/>
          </p:nvPr>
        </p:nvSpPr>
        <p:spPr>
          <a:xfrm>
            <a:off x="2133600" y="2040000"/>
            <a:ext cx="6629400" cy="838200"/>
          </a:xfrm>
        </p:spPr>
        <p:txBody>
          <a:bodyPr>
            <a:normAutofit/>
          </a:bodyPr>
          <a:lstStyle>
            <a:lvl1pPr marL="57150" indent="0">
              <a:buFontTx/>
              <a:buNone/>
              <a:defRPr sz="1800" baseline="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5" name="Text Placeholder 8"/>
          <p:cNvSpPr>
            <a:spLocks noGrp="1"/>
          </p:cNvSpPr>
          <p:nvPr>
            <p:ph type="body" sz="quarter" idx="18"/>
          </p:nvPr>
        </p:nvSpPr>
        <p:spPr>
          <a:xfrm>
            <a:off x="2133600" y="3388200"/>
            <a:ext cx="6629400" cy="838200"/>
          </a:xfrm>
        </p:spPr>
        <p:txBody>
          <a:bodyPr>
            <a:normAutofit/>
          </a:bodyPr>
          <a:lstStyle>
            <a:lvl1pPr marL="57150" indent="0">
              <a:buFontTx/>
              <a:buNone/>
              <a:defRPr sz="1800" baseline="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Text Placeholder 8"/>
          <p:cNvSpPr>
            <a:spLocks noGrp="1"/>
          </p:cNvSpPr>
          <p:nvPr>
            <p:ph type="body" sz="quarter" idx="19"/>
          </p:nvPr>
        </p:nvSpPr>
        <p:spPr>
          <a:xfrm>
            <a:off x="2133600" y="4097400"/>
            <a:ext cx="6629400" cy="838200"/>
          </a:xfrm>
        </p:spPr>
        <p:txBody>
          <a:bodyPr>
            <a:normAutofit/>
          </a:bodyPr>
          <a:lstStyle>
            <a:lvl1pPr marL="57150" indent="0">
              <a:buFontTx/>
              <a:buNone/>
              <a:defRPr sz="1800" baseline="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7" name="Text Placeholder 8"/>
          <p:cNvSpPr>
            <a:spLocks noGrp="1"/>
          </p:cNvSpPr>
          <p:nvPr>
            <p:ph type="body" sz="quarter" idx="20"/>
          </p:nvPr>
        </p:nvSpPr>
        <p:spPr>
          <a:xfrm>
            <a:off x="2133600" y="4876800"/>
            <a:ext cx="6629400" cy="838200"/>
          </a:xfrm>
        </p:spPr>
        <p:txBody>
          <a:bodyPr>
            <a:normAutofit/>
          </a:bodyPr>
          <a:lstStyle>
            <a:lvl1pPr marL="57150" indent="0">
              <a:buFontTx/>
              <a:buNone/>
              <a:defRPr sz="1800" baseline="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xmlns:p14="http://schemas.microsoft.com/office/powerpoint/2010/main"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871788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1371601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bg2"/>
                </a:solidFill>
                <a:latin typeface="+mn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582BD6-FC20-4557-852B-8433F8572D3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Thomas Mason 7DD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xmlns:p14="http://schemas.microsoft.com/office/powerpoint/2010/main"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143000"/>
            <a:ext cx="4038600" cy="4525964"/>
          </a:xfrm>
        </p:spPr>
        <p:txBody>
          <a:bodyPr/>
          <a:lstStyle>
            <a:lvl1pPr>
              <a:buClr>
                <a:schemeClr val="accent6">
                  <a:lumMod val="50000"/>
                </a:schemeClr>
              </a:buClr>
              <a:defRPr sz="2400"/>
            </a:lvl1pPr>
            <a:lvl2pPr>
              <a:buClr>
                <a:schemeClr val="accent6">
                  <a:lumMod val="50000"/>
                </a:schemeClr>
              </a:buClr>
              <a:defRPr sz="2000"/>
            </a:lvl2pPr>
            <a:lvl3pPr>
              <a:buClr>
                <a:schemeClr val="accent6">
                  <a:lumMod val="50000"/>
                </a:schemeClr>
              </a:buClr>
              <a:defRPr sz="2000"/>
            </a:lvl3pPr>
            <a:lvl4pPr>
              <a:buClr>
                <a:schemeClr val="accent6">
                  <a:lumMod val="50000"/>
                </a:schemeClr>
              </a:buClr>
              <a:defRPr sz="1800"/>
            </a:lvl4pPr>
            <a:lvl5pPr>
              <a:buClr>
                <a:schemeClr val="accent6">
                  <a:lumMod val="50000"/>
                </a:schemeClr>
              </a:buCl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722436"/>
            <a:ext cx="4038600" cy="4525964"/>
          </a:xfrm>
        </p:spPr>
        <p:txBody>
          <a:bodyPr/>
          <a:lstStyle>
            <a:lvl1pPr>
              <a:buClr>
                <a:schemeClr val="accent6">
                  <a:lumMod val="50000"/>
                </a:schemeClr>
              </a:buClr>
              <a:defRPr sz="2400"/>
            </a:lvl1pPr>
            <a:lvl2pPr>
              <a:buClr>
                <a:schemeClr val="accent6">
                  <a:lumMod val="50000"/>
                </a:schemeClr>
              </a:buClr>
              <a:defRPr sz="2000"/>
            </a:lvl2pPr>
            <a:lvl3pPr>
              <a:buClr>
                <a:schemeClr val="accent6">
                  <a:lumMod val="50000"/>
                </a:schemeClr>
              </a:buClr>
              <a:defRPr sz="2000"/>
            </a:lvl3pPr>
            <a:lvl4pPr>
              <a:buClr>
                <a:schemeClr val="accent6">
                  <a:lumMod val="50000"/>
                </a:schemeClr>
              </a:buClr>
              <a:defRPr sz="1800"/>
            </a:lvl4pPr>
            <a:lvl5pPr>
              <a:buClr>
                <a:schemeClr val="accent6">
                  <a:lumMod val="50000"/>
                </a:schemeClr>
              </a:buCl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4"/>
          </p:nvPr>
        </p:nvSpPr>
        <p:spPr>
          <a:xfrm>
            <a:off x="457200" y="6638075"/>
            <a:ext cx="2133600" cy="365125"/>
          </a:xfrm>
        </p:spPr>
        <p:txBody>
          <a:bodyPr/>
          <a:lstStyle/>
          <a:p>
            <a:fld id="{81582BD6-FC20-4557-852B-8433F8572D3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 smtClean="0"/>
              <a:t>Thomas Mason 7DD</a:t>
            </a:r>
            <a:endParaRPr lang="en-US" dirty="0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304800" y="-60000"/>
            <a:ext cx="8229600" cy="6397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511800" y="457200"/>
            <a:ext cx="8251200" cy="457200"/>
          </a:xfrm>
        </p:spPr>
        <p:txBody>
          <a:bodyPr>
            <a:normAutofit/>
          </a:bodyPr>
          <a:lstStyle>
            <a:lvl1pPr>
              <a:buFontTx/>
              <a:buNone/>
              <a:defRPr sz="2400"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xmlns:p14="http://schemas.microsoft.com/office/powerpoint/2010/main"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Thomas Mason 7DD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1582BD6-FC20-4557-852B-8433F8572D3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05000"/>
            <a:ext cx="2362200" cy="1524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2971800" y="1905000"/>
            <a:ext cx="5715000" cy="15240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Content Placeholder 2"/>
          <p:cNvSpPr>
            <a:spLocks noGrp="1"/>
          </p:cNvSpPr>
          <p:nvPr>
            <p:ph sz="half" idx="14"/>
          </p:nvPr>
        </p:nvSpPr>
        <p:spPr>
          <a:xfrm>
            <a:off x="457200" y="3505199"/>
            <a:ext cx="2362200" cy="1524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Content Placeholder 3"/>
          <p:cNvSpPr>
            <a:spLocks noGrp="1"/>
          </p:cNvSpPr>
          <p:nvPr>
            <p:ph sz="half" idx="15"/>
          </p:nvPr>
        </p:nvSpPr>
        <p:spPr>
          <a:xfrm>
            <a:off x="2971800" y="3505199"/>
            <a:ext cx="5715000" cy="15240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-76200" y="-60000"/>
            <a:ext cx="8229600" cy="6397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130800" y="457200"/>
            <a:ext cx="8251200" cy="457200"/>
          </a:xfrm>
        </p:spPr>
        <p:txBody>
          <a:bodyPr>
            <a:normAutofit/>
          </a:bodyPr>
          <a:lstStyle>
            <a:lvl1pPr>
              <a:buFontTx/>
              <a:buNone/>
              <a:defRPr sz="24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xmlns:p14="http://schemas.microsoft.com/office/powerpoint/2010/main"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Thomas Mason 7DD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1582BD6-FC20-4557-852B-8433F8572D3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sz="half" idx="1"/>
          </p:nvPr>
        </p:nvSpPr>
        <p:spPr>
          <a:xfrm>
            <a:off x="76200" y="3429000"/>
            <a:ext cx="2743200" cy="2544763"/>
          </a:xfrm>
        </p:spPr>
        <p:txBody>
          <a:bodyPr lIns="274320" tIns="0" rIns="182880">
            <a:normAutofit/>
          </a:bodyPr>
          <a:lstStyle>
            <a:lvl1pPr>
              <a:lnSpc>
                <a:spcPts val="2000"/>
              </a:lnSpc>
              <a:defRPr sz="1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Content Placeholder 3"/>
          <p:cNvSpPr>
            <a:spLocks noGrp="1"/>
          </p:cNvSpPr>
          <p:nvPr>
            <p:ph sz="half" idx="2"/>
          </p:nvPr>
        </p:nvSpPr>
        <p:spPr>
          <a:xfrm>
            <a:off x="2857500" y="3429000"/>
            <a:ext cx="2743200" cy="2544763"/>
          </a:xfrm>
        </p:spPr>
        <p:txBody>
          <a:bodyPr lIns="274320" tIns="0" rIns="182880">
            <a:normAutofit/>
          </a:bodyPr>
          <a:lstStyle>
            <a:lvl1pPr>
              <a:lnSpc>
                <a:spcPts val="2000"/>
              </a:lnSpc>
              <a:defRPr sz="1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Content Placeholder 3"/>
          <p:cNvSpPr>
            <a:spLocks noGrp="1"/>
          </p:cNvSpPr>
          <p:nvPr>
            <p:ph sz="half" idx="14"/>
          </p:nvPr>
        </p:nvSpPr>
        <p:spPr>
          <a:xfrm>
            <a:off x="5638800" y="3429000"/>
            <a:ext cx="2743200" cy="2544763"/>
          </a:xfrm>
        </p:spPr>
        <p:txBody>
          <a:bodyPr lIns="274320" tIns="0" rIns="182880">
            <a:normAutofit/>
          </a:bodyPr>
          <a:lstStyle>
            <a:lvl1pPr>
              <a:lnSpc>
                <a:spcPts val="2000"/>
              </a:lnSpc>
              <a:defRPr sz="1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5" name="Content Placeholder 2"/>
          <p:cNvSpPr>
            <a:spLocks noGrp="1"/>
          </p:cNvSpPr>
          <p:nvPr>
            <p:ph sz="half" idx="15"/>
          </p:nvPr>
        </p:nvSpPr>
        <p:spPr>
          <a:xfrm>
            <a:off x="76200" y="1447801"/>
            <a:ext cx="2743200" cy="17065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Content Placeholder 3"/>
          <p:cNvSpPr>
            <a:spLocks noGrp="1"/>
          </p:cNvSpPr>
          <p:nvPr>
            <p:ph sz="half" idx="16"/>
          </p:nvPr>
        </p:nvSpPr>
        <p:spPr>
          <a:xfrm>
            <a:off x="2857500" y="1447801"/>
            <a:ext cx="2743200" cy="17065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7" name="Content Placeholder 3"/>
          <p:cNvSpPr>
            <a:spLocks noGrp="1"/>
          </p:cNvSpPr>
          <p:nvPr>
            <p:ph sz="half" idx="17"/>
          </p:nvPr>
        </p:nvSpPr>
        <p:spPr>
          <a:xfrm>
            <a:off x="5638800" y="1447801"/>
            <a:ext cx="2743200" cy="17065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9" name="Title 18"/>
          <p:cNvSpPr>
            <a:spLocks noGrp="1"/>
          </p:cNvSpPr>
          <p:nvPr>
            <p:ph type="title"/>
          </p:nvPr>
        </p:nvSpPr>
        <p:spPr>
          <a:xfrm>
            <a:off x="-76200" y="-76200"/>
            <a:ext cx="8229600" cy="6397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130800" y="441000"/>
            <a:ext cx="8251200" cy="457200"/>
          </a:xfrm>
        </p:spPr>
        <p:txBody>
          <a:bodyPr>
            <a:normAutofit/>
          </a:bodyPr>
          <a:lstStyle>
            <a:lvl1pPr>
              <a:buFontTx/>
              <a:buNone/>
              <a:defRPr sz="2400"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xmlns:p14="http://schemas.microsoft.com/office/powerpoint/2010/main"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1143000"/>
            <a:ext cx="4040188" cy="304801"/>
          </a:xfrm>
          <a:solidFill>
            <a:schemeClr val="accent5">
              <a:lumMod val="20000"/>
              <a:lumOff val="80000"/>
              <a:alpha val="39000"/>
            </a:schemeClr>
          </a:solidFill>
        </p:spPr>
        <p:txBody>
          <a:bodyPr tIns="274320" anchor="b">
            <a:noAutofit/>
          </a:bodyPr>
          <a:lstStyle>
            <a:lvl1pPr marL="0" indent="0">
              <a:buNone/>
              <a:defRPr sz="1800" b="1" cap="all" baseline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1000" y="1447800"/>
            <a:ext cx="4040188" cy="4068763"/>
          </a:xfrm>
        </p:spPr>
        <p:txBody>
          <a:bodyPr/>
          <a:lstStyle>
            <a:lvl1pPr>
              <a:lnSpc>
                <a:spcPct val="100000"/>
              </a:lnSpc>
              <a:buClr>
                <a:schemeClr val="accent6">
                  <a:lumMod val="50000"/>
                </a:schemeClr>
              </a:buClr>
              <a:defRPr sz="2000">
                <a:solidFill>
                  <a:schemeClr val="accent6">
                    <a:lumMod val="75000"/>
                  </a:schemeClr>
                </a:solidFill>
              </a:defRPr>
            </a:lvl1pPr>
            <a:lvl2pPr>
              <a:lnSpc>
                <a:spcPct val="100000"/>
              </a:lnSpc>
              <a:buClr>
                <a:schemeClr val="accent6">
                  <a:lumMod val="50000"/>
                </a:schemeClr>
              </a:buClr>
              <a:defRPr sz="2000">
                <a:solidFill>
                  <a:schemeClr val="accent6">
                    <a:lumMod val="75000"/>
                  </a:schemeClr>
                </a:solidFill>
              </a:defRPr>
            </a:lvl2pPr>
            <a:lvl3pPr>
              <a:lnSpc>
                <a:spcPct val="100000"/>
              </a:lnSpc>
              <a:buClr>
                <a:schemeClr val="accent6">
                  <a:lumMod val="50000"/>
                </a:schemeClr>
              </a:buClr>
              <a:defRPr sz="1800">
                <a:solidFill>
                  <a:schemeClr val="accent6">
                    <a:lumMod val="75000"/>
                  </a:schemeClr>
                </a:solidFill>
              </a:defRPr>
            </a:lvl3pPr>
            <a:lvl4pPr>
              <a:lnSpc>
                <a:spcPct val="100000"/>
              </a:lnSpc>
              <a:buClr>
                <a:schemeClr val="accent6">
                  <a:lumMod val="50000"/>
                </a:schemeClr>
              </a:buClr>
              <a:defRPr sz="1600">
                <a:solidFill>
                  <a:schemeClr val="accent6">
                    <a:lumMod val="75000"/>
                  </a:schemeClr>
                </a:solidFill>
              </a:defRPr>
            </a:lvl4pPr>
            <a:lvl5pPr>
              <a:lnSpc>
                <a:spcPct val="100000"/>
              </a:lnSpc>
              <a:buClr>
                <a:schemeClr val="accent6">
                  <a:lumMod val="50000"/>
                </a:schemeClr>
              </a:buClr>
              <a:defRPr sz="1600">
                <a:solidFill>
                  <a:schemeClr val="accent6">
                    <a:lumMod val="7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95839" y="1447800"/>
            <a:ext cx="4041775" cy="4068763"/>
          </a:xfrm>
        </p:spPr>
        <p:txBody>
          <a:bodyPr/>
          <a:lstStyle>
            <a:lvl1pPr>
              <a:buClr>
                <a:schemeClr val="accent6">
                  <a:lumMod val="50000"/>
                </a:schemeClr>
              </a:buClr>
              <a:defRPr sz="2000">
                <a:solidFill>
                  <a:schemeClr val="accent6">
                    <a:lumMod val="75000"/>
                  </a:schemeClr>
                </a:solidFill>
              </a:defRPr>
            </a:lvl1pPr>
            <a:lvl2pPr>
              <a:buClr>
                <a:schemeClr val="accent6">
                  <a:lumMod val="50000"/>
                </a:schemeClr>
              </a:buClr>
              <a:defRPr sz="2000">
                <a:solidFill>
                  <a:schemeClr val="accent6">
                    <a:lumMod val="75000"/>
                  </a:schemeClr>
                </a:solidFill>
              </a:defRPr>
            </a:lvl2pPr>
            <a:lvl3pPr>
              <a:buClr>
                <a:schemeClr val="accent6">
                  <a:lumMod val="50000"/>
                </a:schemeClr>
              </a:buClr>
              <a:defRPr sz="1800">
                <a:solidFill>
                  <a:schemeClr val="accent6">
                    <a:lumMod val="75000"/>
                  </a:schemeClr>
                </a:solidFill>
              </a:defRPr>
            </a:lvl3pPr>
            <a:lvl4pPr>
              <a:buClr>
                <a:schemeClr val="accent6">
                  <a:lumMod val="50000"/>
                </a:schemeClr>
              </a:buClr>
              <a:defRPr sz="1600">
                <a:solidFill>
                  <a:schemeClr val="accent6">
                    <a:lumMod val="75000"/>
                  </a:schemeClr>
                </a:solidFill>
              </a:defRPr>
            </a:lvl4pPr>
            <a:lvl5pPr>
              <a:buClr>
                <a:schemeClr val="accent6">
                  <a:lumMod val="50000"/>
                </a:schemeClr>
              </a:buClr>
              <a:defRPr sz="1600">
                <a:solidFill>
                  <a:schemeClr val="accent6">
                    <a:lumMod val="7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2" name="Text Placeholder 2"/>
          <p:cNvSpPr>
            <a:spLocks noGrp="1"/>
          </p:cNvSpPr>
          <p:nvPr>
            <p:ph type="body" idx="12"/>
          </p:nvPr>
        </p:nvSpPr>
        <p:spPr>
          <a:xfrm>
            <a:off x="4799012" y="1143001"/>
            <a:ext cx="4040188" cy="304801"/>
          </a:xfrm>
          <a:solidFill>
            <a:schemeClr val="accent5">
              <a:lumMod val="20000"/>
              <a:lumOff val="80000"/>
              <a:alpha val="39000"/>
            </a:schemeClr>
          </a:solidFill>
        </p:spPr>
        <p:txBody>
          <a:bodyPr tIns="274320" anchor="b">
            <a:noAutofit/>
          </a:bodyPr>
          <a:lstStyle>
            <a:lvl1pPr marL="0" indent="0">
              <a:buNone/>
              <a:defRPr sz="1800" b="1" cap="all" baseline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81582BD6-FC20-4557-852B-8433F8572D3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 smtClean="0"/>
              <a:t>Thomas Mason 7DD</a:t>
            </a:r>
            <a:endParaRPr lang="en-US" dirty="0"/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>
          <a:xfrm>
            <a:off x="304800" y="-76200"/>
            <a:ext cx="8229600" cy="639763"/>
          </a:xfrm>
        </p:spPr>
        <p:txBody>
          <a:bodyPr/>
          <a:lstStyle>
            <a:lvl1pPr>
              <a:defRPr>
                <a:solidFill>
                  <a:schemeClr val="accent6">
                    <a:lumMod val="50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8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511800" y="441000"/>
            <a:ext cx="8251200" cy="457200"/>
          </a:xfrm>
        </p:spPr>
        <p:txBody>
          <a:bodyPr>
            <a:normAutofit/>
          </a:bodyPr>
          <a:lstStyle>
            <a:lvl1pPr>
              <a:buFontTx/>
              <a:buNone/>
              <a:defRPr sz="2400"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xmlns:p14="http://schemas.microsoft.com/office/powerpoint/2010/main"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8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81582BD6-FC20-4557-852B-8433F8572D3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 smtClean="0"/>
              <a:t>Thomas Mason 7DD</a:t>
            </a:r>
            <a:endParaRPr lang="en-US" dirty="0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1219200" y="457200"/>
            <a:ext cx="8229600" cy="6397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914400" y="974400"/>
            <a:ext cx="8251200" cy="457200"/>
          </a:xfrm>
        </p:spPr>
        <p:txBody>
          <a:bodyPr>
            <a:normAutofit/>
          </a:bodyPr>
          <a:lstStyle>
            <a:lvl1pPr>
              <a:buFontTx/>
              <a:buNone/>
              <a:defRPr sz="24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xmlns:p14="http://schemas.microsoft.com/office/powerpoint/2010/main"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dna_strand_b_w.png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657600" y="762000"/>
            <a:ext cx="600075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6397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0000" y="732164"/>
            <a:ext cx="8229600" cy="50593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248400" y="6653837"/>
            <a:ext cx="2895600" cy="365125"/>
          </a:xfrm>
          <a:prstGeom prst="rect">
            <a:avLst/>
          </a:prstGeom>
        </p:spPr>
        <p:txBody>
          <a:bodyPr/>
          <a:lstStyle>
            <a:lvl1pPr algn="r">
              <a:defRPr sz="900">
                <a:solidFill>
                  <a:schemeClr val="tx2"/>
                </a:solidFill>
                <a:latin typeface="Segoe UI" pitchFamily="34" charset="0"/>
                <a:cs typeface="Segoe UI" pitchFamily="34" charset="0"/>
              </a:defRPr>
            </a:lvl1pPr>
          </a:lstStyle>
          <a:p>
            <a:r>
              <a:rPr lang="en-US" smtClean="0"/>
              <a:t>Thomas Mason 7DD</a:t>
            </a:r>
            <a:endParaRPr lang="en-US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" y="6638075"/>
            <a:ext cx="2133600" cy="365125"/>
          </a:xfrm>
          <a:prstGeom prst="rect">
            <a:avLst/>
          </a:prstGeom>
        </p:spPr>
        <p:txBody>
          <a:bodyPr/>
          <a:lstStyle>
            <a:lvl1pPr algn="l">
              <a:defRPr sz="1200" b="1">
                <a:solidFill>
                  <a:schemeClr val="tx2"/>
                </a:solidFill>
                <a:latin typeface="Segoe UI" pitchFamily="34" charset="0"/>
                <a:cs typeface="Segoe UI" pitchFamily="34" charset="0"/>
              </a:defRPr>
            </a:lvl1pPr>
          </a:lstStyle>
          <a:p>
            <a:fld id="{81582BD6-FC20-4557-852B-8433F8572D3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5257800" y="2895600"/>
            <a:ext cx="1219200" cy="106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Perpetua" pitchFamily="18" charset="0"/>
              <a:ea typeface="+mj-ea"/>
              <a:cs typeface="+mj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410200" y="2667000"/>
            <a:ext cx="1447800" cy="13716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Perpetua" pitchFamily="18" charset="0"/>
              <a:ea typeface="+mj-ea"/>
              <a:cs typeface="+mj-cs"/>
            </a:endParaRP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61" r:id="rId6"/>
    <p:sldLayoutId id="2147483662" r:id="rId7"/>
    <p:sldLayoutId id="2147483653" r:id="rId8"/>
    <p:sldLayoutId id="2147483654" r:id="rId9"/>
    <p:sldLayoutId id="2147483655" r:id="rId10"/>
    <p:sldLayoutId id="2147483656" r:id="rId11"/>
    <p:sldLayoutId id="2147483664" r:id="rId12"/>
    <p:sldLayoutId id="2147483657" r:id="rId13"/>
    <p:sldLayoutId id="2147483658" r:id="rId14"/>
    <p:sldLayoutId id="2147483659" r:id="rId15"/>
  </p:sldLayoutIdLst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xmlns:p14="http://schemas.microsoft.com/office/powerpoint/2010/main" spd="slow">
        <p:fade/>
      </p:transition>
    </mc:Fallback>
  </mc:AlternateContent>
  <p:hf sldNum="0" hdr="0" dt="0"/>
  <p:txStyles>
    <p:titleStyle>
      <a:lvl1pPr algn="l" defTabSz="914400" rtl="0" eaLnBrk="1" latinLnBrk="0" hangingPunct="1">
        <a:spcBef>
          <a:spcPct val="0"/>
        </a:spcBef>
        <a:buClr>
          <a:schemeClr val="accent6">
            <a:lumMod val="50000"/>
          </a:schemeClr>
        </a:buClr>
        <a:buFont typeface="Arial" pitchFamily="34" charset="0"/>
        <a:buChar char="•"/>
        <a:defRPr sz="3600" b="1" kern="1200" baseline="0">
          <a:solidFill>
            <a:schemeClr val="accent6">
              <a:lumMod val="50000"/>
            </a:schemeClr>
          </a:solidFill>
          <a:latin typeface="+mj-lt"/>
          <a:ea typeface="+mj-ea"/>
          <a:cs typeface="Segoe UI" pitchFamily="34" charset="0"/>
        </a:defRPr>
      </a:lvl1pPr>
    </p:titleStyle>
    <p:bodyStyle>
      <a:lvl1pPr marL="173038" indent="-173038" algn="l" defTabSz="914400" rtl="0" eaLnBrk="1" latinLnBrk="0" hangingPunct="1">
        <a:lnSpc>
          <a:spcPct val="100000"/>
        </a:lnSpc>
        <a:spcBef>
          <a:spcPct val="20000"/>
        </a:spcBef>
        <a:buClr>
          <a:schemeClr val="accent6">
            <a:lumMod val="50000"/>
          </a:schemeClr>
        </a:buClr>
        <a:buSzPct val="70000"/>
        <a:buFont typeface="Arial" pitchFamily="34" charset="0"/>
        <a:buChar char="•"/>
        <a:defRPr sz="3200" kern="1200">
          <a:solidFill>
            <a:schemeClr val="accent6">
              <a:lumMod val="75000"/>
            </a:schemeClr>
          </a:solidFill>
          <a:latin typeface="+mn-lt"/>
          <a:ea typeface="+mn-ea"/>
          <a:cs typeface="Segoe UI" pitchFamily="34" charset="0"/>
        </a:defRPr>
      </a:lvl1pPr>
      <a:lvl2pPr marL="627063" indent="-169863" algn="l" defTabSz="914400" rtl="0" eaLnBrk="1" latinLnBrk="0" hangingPunct="1">
        <a:lnSpc>
          <a:spcPct val="100000"/>
        </a:lnSpc>
        <a:spcBef>
          <a:spcPct val="20000"/>
        </a:spcBef>
        <a:buClr>
          <a:schemeClr val="accent6">
            <a:lumMod val="50000"/>
          </a:schemeClr>
        </a:buClr>
        <a:buSzPct val="70000"/>
        <a:buFont typeface="Arial" pitchFamily="34" charset="0"/>
        <a:buChar char="•"/>
        <a:defRPr sz="2800" kern="1200">
          <a:solidFill>
            <a:schemeClr val="accent6">
              <a:lumMod val="75000"/>
            </a:schemeClr>
          </a:solidFill>
          <a:latin typeface="+mn-lt"/>
          <a:ea typeface="+mn-ea"/>
          <a:cs typeface="Segoe UI" pitchFamily="34" charset="0"/>
        </a:defRPr>
      </a:lvl2pPr>
      <a:lvl3pPr marL="1030288" indent="-115888" algn="l" defTabSz="914400" rtl="0" eaLnBrk="1" latinLnBrk="0" hangingPunct="1">
        <a:lnSpc>
          <a:spcPct val="100000"/>
        </a:lnSpc>
        <a:spcBef>
          <a:spcPct val="20000"/>
        </a:spcBef>
        <a:buClr>
          <a:schemeClr val="accent6">
            <a:lumMod val="50000"/>
          </a:schemeClr>
        </a:buClr>
        <a:buSzPct val="70000"/>
        <a:buFont typeface="Arial" pitchFamily="34" charset="0"/>
        <a:buChar char="•"/>
        <a:defRPr sz="2400" kern="1200">
          <a:solidFill>
            <a:schemeClr val="accent6">
              <a:lumMod val="75000"/>
            </a:schemeClr>
          </a:solidFill>
          <a:latin typeface="+mn-lt"/>
          <a:ea typeface="+mn-ea"/>
          <a:cs typeface="Segoe UI" pitchFamily="34" charset="0"/>
        </a:defRPr>
      </a:lvl3pPr>
      <a:lvl4pPr marL="1482725" indent="-111125" algn="l" defTabSz="914400" rtl="0" eaLnBrk="1" latinLnBrk="0" hangingPunct="1">
        <a:lnSpc>
          <a:spcPct val="100000"/>
        </a:lnSpc>
        <a:spcBef>
          <a:spcPct val="20000"/>
        </a:spcBef>
        <a:buClr>
          <a:schemeClr val="accent6">
            <a:lumMod val="50000"/>
          </a:schemeClr>
        </a:buClr>
        <a:buSzPct val="70000"/>
        <a:buFont typeface="Arial" pitchFamily="34" charset="0"/>
        <a:buChar char="•"/>
        <a:defRPr sz="2000" kern="1200">
          <a:solidFill>
            <a:schemeClr val="accent6">
              <a:lumMod val="75000"/>
            </a:schemeClr>
          </a:solidFill>
          <a:latin typeface="+mn-lt"/>
          <a:ea typeface="+mn-ea"/>
          <a:cs typeface="Segoe UI" pitchFamily="34" charset="0"/>
        </a:defRPr>
      </a:lvl4pPr>
      <a:lvl5pPr marL="1944688" indent="-115888" algn="l" defTabSz="914400" rtl="0" eaLnBrk="1" latinLnBrk="0" hangingPunct="1">
        <a:lnSpc>
          <a:spcPct val="100000"/>
        </a:lnSpc>
        <a:spcBef>
          <a:spcPct val="20000"/>
        </a:spcBef>
        <a:buClr>
          <a:schemeClr val="accent6">
            <a:lumMod val="50000"/>
          </a:schemeClr>
        </a:buClr>
        <a:buSzPct val="70000"/>
        <a:buFont typeface="Arial" pitchFamily="34" charset="0"/>
        <a:buChar char="•"/>
        <a:defRPr sz="2000" kern="1200">
          <a:solidFill>
            <a:schemeClr val="accent6">
              <a:lumMod val="75000"/>
            </a:schemeClr>
          </a:solidFill>
          <a:latin typeface="+mn-lt"/>
          <a:ea typeface="+mn-ea"/>
          <a:cs typeface="Segoe UI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8.jpeg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png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hyperlink" Target="http://www.googleimages.com" TargetMode="External"/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americans-world.org/digest/global_issues/biotechnology/biotech2.cfm" TargetMode="External"/><Relationship Id="rId5" Type="http://schemas.openxmlformats.org/officeDocument/2006/relationships/hyperlink" Target="http://www.csa.com/discoveryguides/gmfood/overview.php" TargetMode="External"/><Relationship Id="rId4" Type="http://schemas.openxmlformats.org/officeDocument/2006/relationships/hyperlink" Target="http://csanad.hubpages.com/hub/GMO-advantages-and-disadvantages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819400" y="2819400"/>
            <a:ext cx="7772400" cy="860425"/>
          </a:xfrm>
        </p:spPr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Genetically Modified Foods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effectLst/>
        </p:spPr>
        <p:txBody>
          <a:bodyPr>
            <a:normAutofit/>
          </a:bodyPr>
          <a:lstStyle/>
          <a:p>
            <a:r>
              <a:rPr lang="en-US" sz="2000" b="1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Ayuthaya"/>
                <a:cs typeface="Ayuthaya"/>
              </a:rPr>
              <a:t>By:</a:t>
            </a:r>
          </a:p>
          <a:p>
            <a:r>
              <a:rPr lang="en-US" sz="2000" b="1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Ayuthaya"/>
                <a:cs typeface="Ayuthaya"/>
              </a:rPr>
              <a:t>Thomas</a:t>
            </a:r>
          </a:p>
          <a:p>
            <a:r>
              <a:rPr lang="en-US" sz="2000" b="1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Ayuthaya"/>
                <a:cs typeface="Ayuthaya"/>
              </a:rPr>
              <a:t>Mason</a:t>
            </a:r>
            <a:endParaRPr lang="en-US" sz="2000" b="1" dirty="0">
              <a:solidFill>
                <a:schemeClr val="accent6">
                  <a:lumMod val="60000"/>
                  <a:lumOff val="40000"/>
                </a:schemeClr>
              </a:solidFill>
              <a:latin typeface="Ayuthaya"/>
              <a:cs typeface="Ayuthaya"/>
            </a:endParaRPr>
          </a:p>
        </p:txBody>
      </p:sp>
      <p:pic>
        <p:nvPicPr>
          <p:cNvPr id="4" name="MS900074689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 flipH="1">
            <a:off x="9144000" y="-3906"/>
            <a:ext cx="156306" cy="15630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4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4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4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400"/>
                            </p:stCondLst>
                            <p:childTnLst>
                              <p:par>
                                <p:cTn id="1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2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2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2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4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4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4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" dur="988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9" presetID="5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8" dur="988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4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" grpId="0"/>
      <p:bldP spid="3" grpId="0" uiExpand="1" build="p"/>
      <p:bldP spid="3" grpId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8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33400" y="1143001"/>
            <a:ext cx="8305800" cy="5105400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Apple Chancery"/>
                <a:cs typeface="Apple Chancery"/>
              </a:rPr>
              <a:t>Through the years scientists have discovered different ways to change the DNA of a living thing or a food. This has become useful in many ways to our well being but it has also changed the way we live.</a:t>
            </a:r>
          </a:p>
          <a:p>
            <a:pPr marL="0" indent="0">
              <a:buNone/>
            </a:pPr>
            <a:r>
              <a:rPr lang="en-US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Apple Chancery"/>
                <a:cs typeface="Apple Chancery"/>
              </a:rPr>
              <a:t>However this discovery is not yet at its full potential because it still contains many disadvantages.</a:t>
            </a:r>
            <a:endParaRPr lang="en-US" dirty="0">
              <a:solidFill>
                <a:schemeClr val="accent5">
                  <a:lumMod val="60000"/>
                  <a:lumOff val="40000"/>
                </a:schemeClr>
              </a:solidFill>
              <a:latin typeface="Apple Chancery"/>
              <a:cs typeface="Apple Chancery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Thomas Mason 7DD</a:t>
            </a:r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304800" y="16200"/>
            <a:ext cx="8229600" cy="974400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  <a:latin typeface="Abadi MT Condensed Extra Bold"/>
                <a:cs typeface="Abadi MT Condensed Extra Bold"/>
              </a:rPr>
              <a:t>Introduction</a:t>
            </a:r>
            <a:endParaRPr lang="en-US" dirty="0">
              <a:solidFill>
                <a:schemeClr val="tx1"/>
              </a:solidFill>
              <a:latin typeface="Abadi MT Condensed Extra Bold"/>
              <a:cs typeface="Abadi MT Condensed Extra Bold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91608" y="4740213"/>
            <a:ext cx="914400" cy="914400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Perpetua" pitchFamily="18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450892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6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>
                <a:tint val="80000"/>
                <a:satMod val="300000"/>
              </a:schemeClr>
            </a:gs>
            <a:gs pos="87000">
              <a:schemeClr val="bg1">
                <a:shade val="30000"/>
                <a:satMod val="200000"/>
              </a:schemeClr>
            </a:gs>
            <a:gs pos="54000">
              <a:schemeClr val="accent6">
                <a:lumMod val="60000"/>
                <a:lumOff val="4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 descr="dna_strand_small_no_border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9836397">
            <a:off x="7861635" y="732184"/>
            <a:ext cx="2438400" cy="3192668"/>
          </a:xfrm>
          <a:prstGeom prst="rect">
            <a:avLst/>
          </a:prstGeom>
        </p:spPr>
      </p:pic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457200" y="1219200"/>
            <a:ext cx="8305800" cy="4525965"/>
          </a:xfrm>
        </p:spPr>
        <p:txBody>
          <a:bodyPr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b="1" spc="150" dirty="0" smtClean="0">
                <a:ln w="11430"/>
                <a:solidFill>
                  <a:srgbClr val="FFFF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ial"/>
                <a:cs typeface="Arial"/>
              </a:rPr>
              <a:t>Crops have a stronger </a:t>
            </a:r>
            <a:r>
              <a:rPr lang="en-US" b="1" spc="150" dirty="0" err="1" smtClean="0">
                <a:ln w="11430"/>
                <a:solidFill>
                  <a:srgbClr val="FFFF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ial"/>
                <a:cs typeface="Arial"/>
              </a:rPr>
              <a:t>defence</a:t>
            </a:r>
            <a:r>
              <a:rPr lang="en-US" b="1" spc="150" dirty="0" smtClean="0">
                <a:ln w="11430"/>
                <a:solidFill>
                  <a:srgbClr val="FFFF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ial"/>
                <a:cs typeface="Arial"/>
              </a:rPr>
              <a:t> against insects.</a:t>
            </a:r>
            <a:r>
              <a:rPr lang="en-US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ial"/>
                <a:cs typeface="Arial"/>
              </a:rPr>
              <a:t/>
            </a:r>
            <a:br>
              <a:rPr lang="en-US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ial"/>
                <a:cs typeface="Arial"/>
              </a:rPr>
            </a:br>
            <a:endParaRPr lang="en-US" b="1" spc="150" dirty="0" smtClean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Arial"/>
              <a:cs typeface="Arial"/>
            </a:endParaRPr>
          </a:p>
          <a:p>
            <a:pPr marL="457200" indent="-457200">
              <a:buFont typeface="+mj-lt"/>
              <a:buAutoNum type="arabicPeriod"/>
            </a:pPr>
            <a:r>
              <a:rPr lang="en-US" b="1" spc="150" dirty="0" smtClean="0">
                <a:ln w="11430"/>
                <a:solidFill>
                  <a:srgbClr val="0000FF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ial"/>
                <a:cs typeface="Arial"/>
              </a:rPr>
              <a:t>Crops are more protected against viruses.</a:t>
            </a:r>
          </a:p>
          <a:p>
            <a:pPr marL="457200" indent="-457200">
              <a:buFont typeface="+mj-lt"/>
              <a:buAutoNum type="arabicPeriod"/>
            </a:pPr>
            <a:endParaRPr lang="en-US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Arial"/>
              <a:cs typeface="Arial"/>
            </a:endParaRPr>
          </a:p>
          <a:p>
            <a:pPr marL="457200" indent="-457200">
              <a:buFont typeface="+mj-lt"/>
              <a:buAutoNum type="arabicPeriod"/>
            </a:pPr>
            <a:r>
              <a:rPr lang="en-US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ial"/>
                <a:cs typeface="Arial"/>
              </a:rPr>
              <a:t> Protection from different temperatures.</a:t>
            </a:r>
          </a:p>
          <a:p>
            <a:pPr marL="0" indent="0">
              <a:buNone/>
            </a:pPr>
            <a:endParaRPr lang="en-US" b="1" spc="150" dirty="0">
              <a:ln w="11430"/>
              <a:solidFill>
                <a:schemeClr val="bg1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Arial"/>
              <a:cs typeface="Arial"/>
            </a:endParaRPr>
          </a:p>
          <a:p>
            <a:pPr marL="457200" indent="-457200">
              <a:buFont typeface="+mj-lt"/>
              <a:buAutoNum type="arabicPeriod"/>
            </a:pPr>
            <a:r>
              <a:rPr lang="en-US" b="1" spc="150" dirty="0" smtClean="0">
                <a:ln w="11430"/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ial"/>
                <a:cs typeface="Arial"/>
              </a:rPr>
              <a:t>Foods become healthier for you.</a:t>
            </a:r>
          </a:p>
          <a:p>
            <a:pPr marL="0" indent="0">
              <a:buNone/>
            </a:pPr>
            <a:endParaRPr lang="en-US" b="1" spc="150" dirty="0" smtClean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Arial"/>
              <a:cs typeface="Arial"/>
            </a:endParaRPr>
          </a:p>
          <a:p>
            <a:pPr marL="457200" indent="-457200">
              <a:buFont typeface="+mj-lt"/>
              <a:buAutoNum type="arabicPeriod"/>
            </a:pPr>
            <a:endParaRPr lang="en-US" b="1" spc="150" dirty="0" smtClean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Arial"/>
              <a:cs typeface="Arial"/>
            </a:endParaRPr>
          </a:p>
          <a:p>
            <a:pPr marL="457200" indent="-457200">
              <a:buFont typeface="+mj-lt"/>
              <a:buAutoNum type="arabicPeriod"/>
            </a:pPr>
            <a:endParaRPr lang="en-US" b="1" spc="150" dirty="0" smtClean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Arial"/>
              <a:cs typeface="Arial"/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Abadi MT Condensed Light"/>
                <a:cs typeface="Abadi MT Condensed Light"/>
              </a:rPr>
              <a:t>What advantages does genetically modified foods bring?</a:t>
            </a:r>
            <a:endParaRPr lang="en-US" dirty="0">
              <a:solidFill>
                <a:schemeClr val="accent5">
                  <a:lumMod val="60000"/>
                  <a:lumOff val="40000"/>
                </a:schemeClr>
              </a:solidFill>
              <a:latin typeface="Abadi MT Condensed Light"/>
              <a:cs typeface="Abadi MT Condensed Light"/>
            </a:endParaRP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>
                <a:solidFill>
                  <a:srgbClr val="BFF944"/>
                </a:solidFill>
                <a:latin typeface="American Typewriter"/>
                <a:cs typeface="American Typewriter"/>
              </a:rPr>
              <a:t>ITS ADVANTAGES!</a:t>
            </a:r>
            <a:endParaRPr lang="en-US" dirty="0">
              <a:solidFill>
                <a:srgbClr val="BFF944"/>
              </a:solidFill>
              <a:latin typeface="American Typewriter"/>
              <a:cs typeface="American Typewriter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2362200" y="4724400"/>
            <a:ext cx="2362200" cy="1447800"/>
          </a:xfrm>
          <a:prstGeom prst="roundRect">
            <a:avLst/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Corn that has been genetically modified.</a:t>
            </a:r>
            <a:endParaRPr lang="en-US" b="1" dirty="0">
              <a:solidFill>
                <a:schemeClr val="accent5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19" name="Picture 18" descr="dna_strand_slide.png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1014413" y="-152400"/>
            <a:ext cx="2028825" cy="8115300"/>
          </a:xfrm>
          <a:prstGeom prst="rect">
            <a:avLst/>
          </a:prstGeom>
        </p:spPr>
      </p:pic>
      <p:sp>
        <p:nvSpPr>
          <p:cNvPr id="2" name="Footer Placeholder 1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Thomas Mason 7DD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105400" y="4495800"/>
            <a:ext cx="4038600" cy="1917700"/>
          </a:xfrm>
          <a:prstGeom prst="rect">
            <a:avLst/>
          </a:prstGeom>
          <a:effectLst>
            <a:glow rad="101600">
              <a:schemeClr val="accent6">
                <a:satMod val="175000"/>
                <a:alpha val="40000"/>
              </a:schemeClr>
            </a:glow>
            <a:reflection blurRad="6350" stA="50000" endA="300" endPos="55500" dist="101600" dir="5400000" sy="-100000" algn="bl" rotWithShape="0"/>
          </a:effectLst>
          <a:scene3d>
            <a:camera prst="orthographicFront"/>
            <a:lightRig rig="threePt" dir="t"/>
          </a:scene3d>
          <a:sp3d>
            <a:bevelT/>
          </a:sp3d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55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8" grpId="0" build="p"/>
      <p:bldP spid="6" grpId="0"/>
      <p:bldP spid="10" grpId="0" animBg="1"/>
      <p:bldP spid="10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0008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Content Placeholder 1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47BE7"/>
                </a:solidFill>
                <a:latin typeface="Andale Mono"/>
                <a:cs typeface="Andale Mono"/>
              </a:rPr>
              <a:t>Can make some foods harmful to people.</a:t>
            </a:r>
          </a:p>
          <a:p>
            <a:r>
              <a:rPr lang="en-US" dirty="0" smtClean="0">
                <a:solidFill>
                  <a:srgbClr val="FF0000"/>
                </a:solidFill>
                <a:latin typeface="Andale Mono"/>
                <a:cs typeface="Andale Mono"/>
              </a:rPr>
              <a:t>May worsen the taste of some foods.</a:t>
            </a:r>
          </a:p>
          <a:p>
            <a:r>
              <a:rPr lang="en-US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Andale Mono"/>
                <a:cs typeface="Andale Mono"/>
              </a:rPr>
              <a:t>May cause the beginning of “super weeds”</a:t>
            </a:r>
          </a:p>
          <a:p>
            <a:r>
              <a:rPr lang="en-US" dirty="0">
                <a:latin typeface="Andale Mono"/>
                <a:cs typeface="Andale Mono"/>
              </a:rPr>
              <a:t> </a:t>
            </a:r>
            <a:r>
              <a:rPr lang="en-US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Andale Mono"/>
                <a:cs typeface="Andale Mono"/>
              </a:rPr>
              <a:t>May cause the beginning of “super insects”</a:t>
            </a:r>
          </a:p>
          <a:p>
            <a:r>
              <a:rPr lang="en-US" dirty="0">
                <a:solidFill>
                  <a:schemeClr val="tx1"/>
                </a:solidFill>
                <a:latin typeface="Andale Mono"/>
                <a:cs typeface="Andale Mono"/>
              </a:rPr>
              <a:t> </a:t>
            </a:r>
            <a:r>
              <a:rPr lang="en-US" dirty="0" smtClean="0">
                <a:solidFill>
                  <a:schemeClr val="tx1"/>
                </a:solidFill>
                <a:latin typeface="Andale Mono"/>
                <a:cs typeface="Andale Mono"/>
              </a:rPr>
              <a:t>More dominant farming countries may earn less money for their crops.</a:t>
            </a:r>
          </a:p>
          <a:p>
            <a:r>
              <a:rPr lang="en-US" dirty="0">
                <a:solidFill>
                  <a:srgbClr val="0000FF"/>
                </a:solidFill>
                <a:latin typeface="Andale Mono"/>
                <a:cs typeface="Andale Mono"/>
              </a:rPr>
              <a:t> </a:t>
            </a:r>
            <a:r>
              <a:rPr lang="en-US" dirty="0" smtClean="0">
                <a:solidFill>
                  <a:srgbClr val="0000FF"/>
                </a:solidFill>
                <a:latin typeface="Andale Mono"/>
                <a:cs typeface="Andale Mono"/>
              </a:rPr>
              <a:t>Can damage the environment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>
                <a:latin typeface="Apple Casual"/>
                <a:cs typeface="Apple Casual"/>
              </a:rPr>
              <a:t>What are the disadvantages of genetically modified foods?</a:t>
            </a:r>
            <a:endParaRPr lang="en-US" dirty="0">
              <a:latin typeface="Apple Casual"/>
              <a:cs typeface="Apple Casual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Thomas Mason 7DD</a:t>
            </a:r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Bernard MT Condensed"/>
                <a:cs typeface="Bernard MT Condensed"/>
              </a:rPr>
              <a:t>Disadvantages</a:t>
            </a:r>
            <a:endParaRPr lang="en-US" dirty="0">
              <a:latin typeface="Bernard MT Condensed"/>
              <a:cs typeface="Bernard MT Condensed"/>
            </a:endParaRPr>
          </a:p>
        </p:txBody>
      </p:sp>
      <p:pic>
        <p:nvPicPr>
          <p:cNvPr id="34" name="Picture 33" descr="dna_strand_slid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00000" flipH="1">
            <a:off x="3795714" y="2071687"/>
            <a:ext cx="2085973" cy="830580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685800" y="1219200"/>
            <a:ext cx="7924800" cy="51054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Perpetua" pitchFamily="18" charset="0"/>
              <a:ea typeface="+mj-ea"/>
              <a:cs typeface="+mj-cs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09600" y="1219200"/>
            <a:ext cx="7924800" cy="47244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Perpetua" pitchFamily="18" charset="0"/>
              <a:ea typeface="+mj-ea"/>
              <a:cs typeface="+mj-cs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838200" y="1143000"/>
            <a:ext cx="7696200" cy="51054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Perpetua" pitchFamily="18" charset="0"/>
              <a:ea typeface="+mj-ea"/>
              <a:cs typeface="+mj-cs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81000" y="1295400"/>
            <a:ext cx="8077200" cy="45720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Perpetua" pitchFamily="18" charset="0"/>
              <a:ea typeface="+mj-ea"/>
              <a:cs typeface="+mj-cs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42246" y="1542270"/>
            <a:ext cx="914400" cy="914400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Perpetua" pitchFamily="18" charset="0"/>
              <a:ea typeface="+mj-ea"/>
              <a:cs typeface="+mj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000"/>
                            </p:stCondLst>
                            <p:childTnLst>
                              <p:par>
                                <p:cTn id="5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uild="p"/>
      <p:bldP spid="7" grpId="0" build="p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half" idx="1"/>
          </p:nvPr>
        </p:nvSpPr>
        <p:spPr>
          <a:xfrm>
            <a:off x="304800" y="1066800"/>
            <a:ext cx="4038600" cy="502920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In April 2000 a survey was held in Texas and over 65% of the total population suggested that GM foods will bring many benefits in the future.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The rest of the population suggested that this would not happen.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>
                <a:solidFill>
                  <a:srgbClr val="FFFF00"/>
                </a:solidFill>
              </a:rPr>
              <a:t>Public Opinion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00FF"/>
                </a:solidFill>
              </a:rPr>
              <a:t>What does the public think about GM foods?</a:t>
            </a: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 smtClean="0"/>
              <a:t>Thomas Mason 7DD</a:t>
            </a:r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38600" y="1143000"/>
            <a:ext cx="4600291" cy="5334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1" name="Picture 20" descr="dna_strand_slid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91400" y="-1066800"/>
            <a:ext cx="2590800" cy="103632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4" grpId="0"/>
      <p:bldP spid="5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sz="half" idx="2"/>
          </p:nvPr>
        </p:nvSpPr>
        <p:spPr>
          <a:xfrm>
            <a:off x="3446576" y="1752600"/>
            <a:ext cx="5715000" cy="152400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I feel that GM foods will be very useful to us in the future however nowadays there are just </a:t>
            </a:r>
            <a:r>
              <a:rPr lang="en-US" smtClean="0"/>
              <a:t>to </a:t>
            </a:r>
            <a:r>
              <a:rPr lang="en-US" smtClean="0"/>
              <a:t>many </a:t>
            </a:r>
            <a:r>
              <a:rPr lang="en-US" dirty="0" smtClean="0"/>
              <a:t>risks </a:t>
            </a:r>
            <a:endParaRPr lang="en-US" dirty="0"/>
          </a:p>
        </p:txBody>
      </p:sp>
      <p:sp>
        <p:nvSpPr>
          <p:cNvPr id="31" name="Content Placeholder 30"/>
          <p:cNvSpPr>
            <a:spLocks noGrp="1"/>
          </p:cNvSpPr>
          <p:nvPr>
            <p:ph sz="half" idx="15"/>
          </p:nvPr>
        </p:nvSpPr>
        <p:spPr>
          <a:xfrm>
            <a:off x="3432378" y="3581400"/>
            <a:ext cx="5715000" cy="1524000"/>
          </a:xfrm>
        </p:spPr>
        <p:txBody>
          <a:bodyPr/>
          <a:lstStyle/>
          <a:p>
            <a:r>
              <a:rPr lang="en-US" dirty="0" smtClean="0"/>
              <a:t>So due to the odds of this fact I do not support GM foods nor will I tolerate them.</a:t>
            </a:r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My Personal Opinion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What do I think of GM foods?</a:t>
            </a:r>
            <a:endParaRPr lang="en-US" dirty="0"/>
          </a:p>
        </p:txBody>
      </p:sp>
      <p:pic>
        <p:nvPicPr>
          <p:cNvPr id="17" name="Picture 16" descr="dna_strand_slide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09800" y="1066800"/>
            <a:ext cx="1752600" cy="7010400"/>
          </a:xfrm>
          <a:prstGeom prst="rect">
            <a:avLst/>
          </a:prstGeom>
        </p:spPr>
      </p:pic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Thomas Mason 7DD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00" y="1828800"/>
            <a:ext cx="2209799" cy="1447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Content Placeholder 6"/>
          <p:cNvPicPr>
            <a:picLocks noGrp="1" noChangeAspect="1"/>
          </p:cNvPicPr>
          <p:nvPr>
            <p:ph sz="half" idx="1"/>
          </p:nvPr>
        </p:nvPicPr>
        <p:blipFill>
          <a:blip r:embed="rId4"/>
          <a:srcRect t="6934" b="6934"/>
          <a:stretch>
            <a:fillRect/>
          </a:stretch>
        </p:blipFill>
        <p:spPr>
          <a:xfrm>
            <a:off x="76200" y="4038600"/>
            <a:ext cx="2598420" cy="1676400"/>
          </a:xfr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31" grpId="0" build="p"/>
      <p:bldP spid="6" grpId="0"/>
      <p:bldP spid="9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8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sz="half" idx="1"/>
          </p:nvPr>
        </p:nvSpPr>
        <p:spPr>
          <a:xfrm>
            <a:off x="76200" y="4038600"/>
            <a:ext cx="2895600" cy="251460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rgbClr val="FFFFFF"/>
                </a:solidFill>
              </a:rPr>
              <a:t>Here is a picture of a scientist conducting tests on genetically modified plants.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2" name="Content Placeholder 11"/>
          <p:cNvSpPr>
            <a:spLocks noGrp="1"/>
          </p:cNvSpPr>
          <p:nvPr>
            <p:ph sz="half" idx="14"/>
          </p:nvPr>
        </p:nvSpPr>
        <p:spPr>
          <a:xfrm>
            <a:off x="6324600" y="3429000"/>
            <a:ext cx="2819400" cy="2544763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4300" dirty="0"/>
          </a:p>
          <a:p>
            <a:endParaRPr lang="en-US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-76200" y="473400"/>
            <a:ext cx="8229600" cy="639763"/>
          </a:xfrm>
        </p:spPr>
        <p:txBody>
          <a:bodyPr/>
          <a:lstStyle/>
          <a:p>
            <a:r>
              <a:rPr lang="en-US" dirty="0" smtClean="0">
                <a:solidFill>
                  <a:srgbClr val="0000FF"/>
                </a:solidFill>
              </a:rPr>
              <a:t>Pictures</a:t>
            </a: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152400" y="914400"/>
            <a:ext cx="8251200" cy="457200"/>
          </a:xfrm>
        </p:spPr>
        <p:txBody>
          <a:bodyPr/>
          <a:lstStyle/>
          <a:p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Here are some pictures of genetically modified foods</a:t>
            </a:r>
            <a:endParaRPr lang="en-US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0" name="Content Placeholder 9"/>
          <p:cNvSpPr>
            <a:spLocks noGrp="1"/>
          </p:cNvSpPr>
          <p:nvPr>
            <p:ph sz="half" idx="2"/>
          </p:nvPr>
        </p:nvSpPr>
        <p:spPr>
          <a:xfrm>
            <a:off x="3352800" y="4038600"/>
            <a:ext cx="2819400" cy="2514600"/>
          </a:xfrm>
        </p:spPr>
        <p:txBody>
          <a:bodyPr>
            <a:normAutofit/>
          </a:bodyPr>
          <a:lstStyle/>
          <a:p>
            <a:r>
              <a:rPr lang="en-US" sz="2000" dirty="0" smtClean="0">
                <a:solidFill>
                  <a:schemeClr val="tx1"/>
                </a:solidFill>
              </a:rPr>
              <a:t>Here is a picture of genetically modified tomatoes.</a:t>
            </a:r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Thomas Mason 7DD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sz="half" idx="16"/>
          </p:nvPr>
        </p:nvPicPr>
        <p:blipFill>
          <a:blip r:embed="rId2"/>
          <a:srcRect l="1777" r="1777"/>
          <a:stretch>
            <a:fillRect/>
          </a:stretch>
        </p:blipFill>
        <p:spPr>
          <a:xfrm>
            <a:off x="3260226" y="1676400"/>
            <a:ext cx="2375740" cy="1477964"/>
          </a:xfrm>
        </p:spPr>
      </p:pic>
      <p:pic>
        <p:nvPicPr>
          <p:cNvPr id="6" name="Content Placeholder 5"/>
          <p:cNvPicPr>
            <a:picLocks noGrp="1" noChangeAspect="1"/>
          </p:cNvPicPr>
          <p:nvPr>
            <p:ph sz="half" idx="15"/>
          </p:nvPr>
        </p:nvPicPr>
        <p:blipFill>
          <a:blip r:embed="rId3"/>
          <a:srcRect t="7831" b="7831"/>
          <a:stretch>
            <a:fillRect/>
          </a:stretch>
        </p:blipFill>
        <p:spPr>
          <a:xfrm>
            <a:off x="6480044" y="1371600"/>
            <a:ext cx="2663956" cy="1676400"/>
          </a:xfrm>
        </p:spPr>
      </p:pic>
      <p:pic>
        <p:nvPicPr>
          <p:cNvPr id="14" name="Picture 13" descr="dna_strand_small_no_border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16661588">
            <a:off x="5685499" y="1026445"/>
            <a:ext cx="1629537" cy="21336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975" y="1676400"/>
            <a:ext cx="2717800" cy="1630680"/>
          </a:xfrm>
          <a:prstGeom prst="rect">
            <a:avLst/>
          </a:prstGeom>
        </p:spPr>
      </p:pic>
      <p:pic>
        <p:nvPicPr>
          <p:cNvPr id="15" name="Picture 14" descr="dna_strand_small_no_border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9015708">
            <a:off x="2022069" y="949459"/>
            <a:ext cx="1629537" cy="2133600"/>
          </a:xfrm>
          <a:prstGeom prst="rect">
            <a:avLst/>
          </a:prstGeom>
        </p:spPr>
      </p:pic>
      <p:cxnSp>
        <p:nvCxnSpPr>
          <p:cNvPr id="17" name="Straight Arrow Connector 16"/>
          <p:cNvCxnSpPr>
            <a:stCxn id="7" idx="2"/>
          </p:cNvCxnSpPr>
          <p:nvPr/>
        </p:nvCxnSpPr>
        <p:spPr>
          <a:xfrm flipH="1">
            <a:off x="1371600" y="3307080"/>
            <a:ext cx="16275" cy="73152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 flipH="1">
            <a:off x="4572000" y="3124200"/>
            <a:ext cx="76200" cy="91440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6705600" y="3962400"/>
            <a:ext cx="2209800" cy="15240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Perpetua" pitchFamily="18" charset="0"/>
              <a:ea typeface="+mj-ea"/>
              <a:cs typeface="+mj-cs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858000" y="4038600"/>
            <a:ext cx="1858968" cy="1202788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Perpetua" pitchFamily="18" charset="0"/>
                <a:ea typeface="+mj-ea"/>
                <a:cs typeface="+mj-cs"/>
              </a:rPr>
              <a:t>Here is a picture 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Perpetua" pitchFamily="18" charset="0"/>
                <a:ea typeface="+mj-ea"/>
                <a:cs typeface="+mj-cs"/>
              </a:rPr>
              <a:t>of genetically 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Perpetua" pitchFamily="18" charset="0"/>
                <a:ea typeface="+mj-ea"/>
                <a:cs typeface="+mj-cs"/>
              </a:rPr>
              <a:t>modified wheat.</a:t>
            </a:r>
          </a:p>
        </p:txBody>
      </p:sp>
      <p:cxnSp>
        <p:nvCxnSpPr>
          <p:cNvPr id="23" name="Straight Arrow Connector 22"/>
          <p:cNvCxnSpPr/>
          <p:nvPr/>
        </p:nvCxnSpPr>
        <p:spPr>
          <a:xfrm>
            <a:off x="7848600" y="2743200"/>
            <a:ext cx="36578" cy="114300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 build="p"/>
      <p:bldP spid="2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eclipse\Downloads\microscope_500_wht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650" y="381000"/>
            <a:ext cx="3562350" cy="6407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0" descr="dna_strand_slid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-685800" y="-457200"/>
            <a:ext cx="2085973" cy="8305800"/>
          </a:xfrm>
          <a:prstGeom prst="rect">
            <a:avLst/>
          </a:prstGeom>
        </p:spPr>
      </p:pic>
      <p:pic>
        <p:nvPicPr>
          <p:cNvPr id="12" name="Picture 11" descr="dna_strand_slid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7743827" y="-381000"/>
            <a:ext cx="2085973" cy="83058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67358" y="381000"/>
            <a:ext cx="3962400" cy="338139"/>
          </a:xfrm>
        </p:spPr>
        <p:txBody>
          <a:bodyPr/>
          <a:lstStyle/>
          <a:p>
            <a:pPr>
              <a:buNone/>
            </a:pPr>
            <a:r>
              <a:rPr lang="en-US" sz="2800" dirty="0" smtClean="0"/>
              <a:t>My references</a:t>
            </a:r>
            <a:endParaRPr lang="en-US" sz="28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191000" y="1219200"/>
            <a:ext cx="4148158" cy="4495800"/>
          </a:xfrm>
        </p:spPr>
        <p:txBody>
          <a:bodyPr>
            <a:normAutofit/>
          </a:bodyPr>
          <a:lstStyle/>
          <a:p>
            <a:pPr marL="285750" indent="-285750">
              <a:buFont typeface="Arial"/>
              <a:buChar char="•"/>
            </a:pPr>
            <a:r>
              <a:rPr lang="hu-HU" sz="1600" dirty="0">
                <a:hlinkClick r:id="rId4"/>
              </a:rPr>
              <a:t>http://csanad.hubpages.com/hub/GMO-advantages-and-</a:t>
            </a:r>
            <a:r>
              <a:rPr lang="hu-HU" sz="1600" dirty="0" smtClean="0">
                <a:hlinkClick r:id="rId4"/>
              </a:rPr>
              <a:t>disadvantages</a:t>
            </a:r>
            <a:r>
              <a:rPr lang="hu-HU" sz="1600" dirty="0"/>
              <a:t> </a:t>
            </a:r>
            <a:r>
              <a:rPr lang="hu-HU" sz="1600" dirty="0" smtClean="0"/>
              <a:t> accessed on the 27 of December 2011, last updated: </a:t>
            </a:r>
            <a:r>
              <a:rPr lang="en-US" sz="1600" dirty="0" smtClean="0"/>
              <a:t>Not found.</a:t>
            </a:r>
          </a:p>
          <a:p>
            <a:pPr marL="285750" indent="-285750">
              <a:buFont typeface="Arial"/>
              <a:buChar char="•"/>
            </a:pPr>
            <a:endParaRPr lang="en-US" sz="1600" dirty="0" smtClean="0">
              <a:hlinkClick r:id="rId5"/>
            </a:endParaRPr>
          </a:p>
          <a:p>
            <a:pPr marL="285750" indent="-285750">
              <a:buFont typeface="Arial"/>
              <a:buChar char="•"/>
            </a:pPr>
            <a:endParaRPr lang="en-US" sz="1600" dirty="0">
              <a:hlinkClick r:id="rId5"/>
            </a:endParaRPr>
          </a:p>
          <a:p>
            <a:pPr marL="285750" indent="-285750">
              <a:buFont typeface="Arial"/>
              <a:buChar char="•"/>
            </a:pPr>
            <a:endParaRPr lang="en-US" sz="1600" dirty="0" smtClean="0">
              <a:hlinkClick r:id="rId5"/>
            </a:endParaRPr>
          </a:p>
          <a:p>
            <a:pPr marL="285750" indent="-285750">
              <a:buFont typeface="Arial"/>
              <a:buChar char="•"/>
            </a:pPr>
            <a:r>
              <a:rPr lang="en-US" sz="1600" dirty="0" smtClean="0">
                <a:hlinkClick r:id="rId5"/>
              </a:rPr>
              <a:t>http</a:t>
            </a:r>
            <a:r>
              <a:rPr lang="en-US" sz="1600" dirty="0">
                <a:hlinkClick r:id="rId5"/>
              </a:rPr>
              <a:t>://www.csa.com/discoveryguides/gmfood/</a:t>
            </a:r>
            <a:r>
              <a:rPr lang="en-US" sz="1600" dirty="0" smtClean="0">
                <a:hlinkClick r:id="rId5"/>
              </a:rPr>
              <a:t>overview.php</a:t>
            </a:r>
            <a:r>
              <a:rPr lang="en-US" sz="1600" dirty="0" smtClean="0"/>
              <a:t> accessed on the 20 of </a:t>
            </a:r>
            <a:r>
              <a:rPr lang="en-US" sz="1600" dirty="0"/>
              <a:t>D</a:t>
            </a:r>
            <a:r>
              <a:rPr lang="en-US" sz="1600" dirty="0" smtClean="0"/>
              <a:t>ecember 2011, last updated: December 14 2011.</a:t>
            </a:r>
          </a:p>
          <a:p>
            <a:pPr marL="285750" indent="-285750">
              <a:buFont typeface="Arial"/>
              <a:buChar char="•"/>
            </a:pPr>
            <a:endParaRPr lang="en-US" sz="1600" dirty="0" smtClean="0"/>
          </a:p>
          <a:p>
            <a:pPr marL="285750" indent="-285750">
              <a:buFont typeface="Arial"/>
              <a:buChar char="•"/>
            </a:pPr>
            <a:r>
              <a:rPr lang="en-US" sz="1600" dirty="0"/>
              <a:t> </a:t>
            </a:r>
            <a:r>
              <a:rPr lang="en-US" sz="1600" dirty="0">
                <a:hlinkClick r:id="rId6"/>
              </a:rPr>
              <a:t>http://www.americans-world.org/digest/global_issues/biotechnology/biotech2.</a:t>
            </a:r>
            <a:r>
              <a:rPr lang="en-US" sz="1600" dirty="0" smtClean="0">
                <a:hlinkClick r:id="rId6"/>
              </a:rPr>
              <a:t>cfm</a:t>
            </a:r>
            <a:r>
              <a:rPr lang="en-US" sz="1600" dirty="0" smtClean="0"/>
              <a:t> accessed on the 2 January 2012, last updated: Not found.</a:t>
            </a:r>
          </a:p>
          <a:p>
            <a:pPr marL="285750" indent="-285750">
              <a:buFont typeface="Arial"/>
              <a:buChar char="•"/>
            </a:pPr>
            <a:endParaRPr lang="en-US" sz="1600" dirty="0"/>
          </a:p>
          <a:p>
            <a:pPr marL="285750" indent="-285750">
              <a:buFont typeface="Arial"/>
              <a:buChar char="•"/>
            </a:pPr>
            <a:r>
              <a:rPr lang="en-US" sz="1600" dirty="0" smtClean="0">
                <a:solidFill>
                  <a:srgbClr val="FFFF00"/>
                </a:solidFill>
              </a:rPr>
              <a:t> </a:t>
            </a:r>
            <a:r>
              <a:rPr lang="en-US" sz="1600" dirty="0" smtClean="0">
                <a:solidFill>
                  <a:srgbClr val="FFFF00"/>
                </a:solidFill>
                <a:hlinkClick r:id="rId7"/>
              </a:rPr>
              <a:t>http://www.googleimages.com</a:t>
            </a:r>
            <a:r>
              <a:rPr lang="en-US" sz="1600" dirty="0" smtClean="0"/>
              <a:t> Accessed all dates above, Last updated: 3 January 2012</a:t>
            </a:r>
            <a:endParaRPr lang="en-US" sz="1600" dirty="0"/>
          </a:p>
          <a:p>
            <a:pPr marL="285750" indent="-285750">
              <a:buFont typeface="Arial"/>
              <a:buChar char="•"/>
            </a:pPr>
            <a:endParaRPr lang="en-US" sz="1600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Thomas Mason 7DD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9487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6000"/>
                            </p:stCondLst>
                            <p:childTnLst>
                              <p:par>
                                <p:cTn id="46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8000"/>
                            </p:stCondLst>
                            <p:childTnLst>
                              <p:par>
                                <p:cTn id="52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0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</p:bldLst>
  </p:timing>
</p:sld>
</file>

<file path=ppt/theme/theme1.xml><?xml version="1.0" encoding="utf-8"?>
<a:theme xmlns:a="http://schemas.openxmlformats.org/drawingml/2006/main" name="TC018572829991">
  <a:themeElements>
    <a:clrScheme name="Breeze">
      <a:dk1>
        <a:sysClr val="windowText" lastClr="000000"/>
      </a:dk1>
      <a:lt1>
        <a:sysClr val="window" lastClr="FFFFFF"/>
      </a:lt1>
      <a:dk2>
        <a:srgbClr val="09213B"/>
      </a:dk2>
      <a:lt2>
        <a:srgbClr val="D5EDF4"/>
      </a:lt2>
      <a:accent1>
        <a:srgbClr val="2C7C9F"/>
      </a:accent1>
      <a:accent2>
        <a:srgbClr val="244A58"/>
      </a:accent2>
      <a:accent3>
        <a:srgbClr val="E2751D"/>
      </a:accent3>
      <a:accent4>
        <a:srgbClr val="FFB400"/>
      </a:accent4>
      <a:accent5>
        <a:srgbClr val="7EB606"/>
      </a:accent5>
      <a:accent6>
        <a:srgbClr val="C00000"/>
      </a:accent6>
      <a:hlink>
        <a:srgbClr val="7030A0"/>
      </a:hlink>
      <a:folHlink>
        <a:srgbClr val="00B0F0"/>
      </a:folHlink>
    </a:clrScheme>
    <a:fontScheme name="Verve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Metro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91440" tIns="45720" rIns="91440" bIns="45720" rtlCol="0" anchor="ctr">
        <a:normAutofit/>
      </a:bodyPr>
      <a:lstStyle>
        <a:defPPr marL="0" marR="0" indent="0" algn="l" defTabSz="914400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kern="1200" cap="none" spc="0" normalizeH="0" baseline="0" noProof="0" dirty="0" smtClean="0">
            <a:ln>
              <a:noFill/>
            </a:ln>
            <a:solidFill>
              <a:schemeClr val="tx1"/>
            </a:solidFill>
            <a:effectLst/>
            <a:uLnTx/>
            <a:uFillTx/>
            <a:latin typeface="Perpetua" pitchFamily="18" charset="0"/>
            <a:ea typeface="+mj-ea"/>
            <a:cs typeface="+mj-cs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8ACEF97D-AFBF-40CF-B6A4-760A1BDBFFA3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TC018572829991</Template>
  <TotalTime>15562</TotalTime>
  <Words>391</Words>
  <Application>Microsoft Office PowerPoint</Application>
  <PresentationFormat>On-screen Show (4:3)</PresentationFormat>
  <Paragraphs>60</Paragraphs>
  <Slides>8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13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22" baseType="lpstr">
      <vt:lpstr>Arial</vt:lpstr>
      <vt:lpstr>Perpetua</vt:lpstr>
      <vt:lpstr>Abadi MT Condensed Extra Bold</vt:lpstr>
      <vt:lpstr>Calibri</vt:lpstr>
      <vt:lpstr>American Typewriter</vt:lpstr>
      <vt:lpstr>Apple Chancery</vt:lpstr>
      <vt:lpstr>Bernard MT Condensed</vt:lpstr>
      <vt:lpstr>Segoe UI</vt:lpstr>
      <vt:lpstr>Abadi MT Condensed Light</vt:lpstr>
      <vt:lpstr>Andale Mono</vt:lpstr>
      <vt:lpstr>Century Gothic</vt:lpstr>
      <vt:lpstr>Apple Casual</vt:lpstr>
      <vt:lpstr>Ayuthaya</vt:lpstr>
      <vt:lpstr>TC018572829991</vt:lpstr>
      <vt:lpstr>Genetically Modified Foods</vt:lpstr>
      <vt:lpstr>Introduction</vt:lpstr>
      <vt:lpstr>ITS ADVANTAGES!</vt:lpstr>
      <vt:lpstr>Disadvantages</vt:lpstr>
      <vt:lpstr>Public Opinion</vt:lpstr>
      <vt:lpstr>My Personal Opinion</vt:lpstr>
      <vt:lpstr>Pictures</vt:lpstr>
      <vt:lpstr>My references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Genetically Modified Foods</dc:title>
  <dc:creator>student</dc:creator>
  <cp:lastModifiedBy>student</cp:lastModifiedBy>
  <cp:revision>312</cp:revision>
  <dcterms:modified xsi:type="dcterms:W3CDTF">2012-01-24T05:35:18Z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TC018572829991</vt:lpwstr>
  </property>
</Properties>
</file>